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Génération de Grilles de Mots-Croisés par Programmation par Contraintes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Groupe N°44, Sujet 12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Baptiste Villeneuve / Lucas Juanico / Killian Maurin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413"/>
            <a:ext cx="10006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Définition des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3023354"/>
            <a:ext cx="30480" cy="323183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351841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78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321010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3250168"/>
            <a:ext cx="687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 chaque mot de la grille ("Château" par example)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273612" y="45531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3132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39828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83011" y="4284940"/>
            <a:ext cx="116535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 généré avec l'api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OpenAi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Demeure féodale fortifiée et défendue par des remparts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1273612" y="59422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7023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744885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83011" y="5674042"/>
            <a:ext cx="8623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Récupération de la position (ex. Vertical 1, Vertical 2, Horizontal 1, …)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291030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Résultats: Une Grille Générée!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31" y="1665803"/>
            <a:ext cx="13149739" cy="5840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331" y="7744420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Temps de Génération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92969"/>
            <a:ext cx="5025628" cy="6903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9244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0926"/>
            <a:ext cx="6016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 de la Présentation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8986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01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Problème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507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Qu'est-ce qu'une grille de mots-croisés?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5075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77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Pourquoi la PPC?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867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Avantages de la Programmation par Contraintes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667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48401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Traduire les règles en modèle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27671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8449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OR-Tools CP-SAT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24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Défi: Remplir la Grille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Remplir une grille avec des mots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Mots valides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Issus du dictionnaire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Longueur exacte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Adaptée à l'emplacement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 clé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Lettres identiques aux intersections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84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Notre Approche: La Programmation par Contraintes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Force Brute?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Explosion combinatoire!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32948"/>
            <a:ext cx="3267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PPC (Prog par contrainte)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 naturelle et flexible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162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(1/4): Identifier où placer les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Grille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107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 de caractères ('.' ou '#')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Emplacement (Slot)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807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Séquence continue de '.' horizontale ou verticale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Stockage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836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ID, Direction, Ligne, Colonne, Longueur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33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(2/4): Gérer les Intersections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8759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'.' partagée par un slot H et V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759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Cases appartenant à deux slots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033"/>
            <a:ext cx="10523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Les Mots Disponibles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183011" y="316920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Fichier texte (dictionnaire.txt)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Prétraitement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183011" y="470296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Majuscules, nettoyage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2183011" y="623673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Mots classés par longueur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381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(4/4): Le Modèle CSP Final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variable entière par emplacement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Domaines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Indices des mots candidats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Même lettre aux intersections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 Tools - CP SAT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Implémentation: Avec OR-Tools CP-SAT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Créer le modèle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= cp_model.CpModel()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Déclarer les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= model.NewIntVar(indice_mot_debut, indice_mot_fin, id)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Ajouter les contraintes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model.AddAllowedAssignments([var_h, var_v], allowed_pairs)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Résoudre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= solver.Solve(model)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2025-04-16T12:42:46Z</dcterms:created>
  <dcterms:modified xsi:type="dcterms:W3CDTF">2025-04-16T12:42:46Z</dcterms:modified>
</cp:coreProperties>
</file>